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4631834ff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4631834ff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4631834ff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4631834ff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4631834ff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4631834ff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4bc51b0a0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4bc51b0a0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Camera Surveillance System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Keeping an eye on things.</a:t>
            </a:r>
            <a:endParaRPr/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2325" y="3824800"/>
            <a:ext cx="506102" cy="506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Idea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4045225" y="1041400"/>
            <a:ext cx="4890000" cy="319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Simple </a:t>
            </a:r>
            <a:r>
              <a:rPr lang="en-GB">
                <a:solidFill>
                  <a:schemeClr val="lt1"/>
                </a:solidFill>
              </a:rPr>
              <a:t>Home Surveillance System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Affordable (uses whatever camera you have available)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Stores data on device only (configurable)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Intuitive (easy setup and simple UX as far as possible)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AI - Learn who has access to zone being watched, identify potential intruders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Whitelist (friends, family, pets etc)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Set “lockdown” time blocks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Configure communication channel for notifications (Telegram, email, SMS)</a:t>
            </a:r>
            <a:endParaRPr>
              <a:solidFill>
                <a:schemeClr val="lt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GB">
                <a:solidFill>
                  <a:schemeClr val="lt1"/>
                </a:solidFill>
              </a:rPr>
              <a:t>Involves integration 3’rd party services for comms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</a:t>
            </a:r>
            <a:r>
              <a:rPr lang="en-GB"/>
              <a:t>ivacy and Security: Existing camera surveillance systems often rely on cloud storage, which raises concerns about data privacy and security breaches.</a:t>
            </a:r>
            <a:r>
              <a:rPr baseline="30000" lang="en-GB"/>
              <a:t>1, 2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</a:t>
            </a:r>
            <a:r>
              <a:rPr lang="en-GB"/>
              <a:t>ost-Effectiveness: Professional camera kits, although becoming more affordable, can still be expensive making them less accessible to individuals on a limited budget.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User-Friendly Interface: Many existing surveillance systems have complex setups and un-intuitive user interfaces, making them difficult to configure and operate.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 Customizability: Every home has unique surveillance requirements. </a:t>
            </a:r>
            <a:endParaRPr/>
          </a:p>
        </p:txBody>
      </p:sp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/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4738450"/>
            <a:ext cx="703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ato"/>
              <a:buAutoNum type="arabicPeriod"/>
            </a:pPr>
            <a:r>
              <a:rPr lang="en-GB" sz="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Eufy cameras send data to cloud without consent: https://www.zdnet.com/article/eufys-security-cameras-send-data-to-the-cloud-without-consent-and-thats-not-the-worst-part/</a:t>
            </a:r>
            <a:endParaRPr sz="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ato"/>
              <a:buAutoNum type="arabicPeriod"/>
            </a:pPr>
            <a:r>
              <a:rPr lang="en-GB" sz="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Xiaomi WiFi cameras unauthorized access: https://www.thequint.com/tech-and-auto/tech-news/xiaomi-mi-hope-app-disabled-security-camera-shows-stranger-photos</a:t>
            </a:r>
            <a:endParaRPr sz="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DeepCamera project is an open-source AI camera that can be used to empower any camera/CCTV with state-of-the-art AI, including facial recognition, person recognition(RE-ID) car detection, fall detection and more.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Is still under development, which means that it may not be as stable or reliable.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Can be computationally expensive to run, may not be suitable for all devices.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Requires technical knowledge to use, may be a barrier for some users.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Related Project #1: SharpAI Deep Camera</a:t>
            </a:r>
            <a:endParaRPr/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000" y="3367525"/>
            <a:ext cx="2760000" cy="159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</a:t>
            </a:r>
            <a:r>
              <a:rPr lang="en-GB"/>
              <a:t>erberos Agent is a powerful tool that can be used to manage a large number of cameras and is especially suited for business/corporate needs.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Can be complex to set up and manage, especially for large deployments.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Requires </a:t>
            </a:r>
            <a:r>
              <a:rPr i="1" lang="en-GB"/>
              <a:t>some </a:t>
            </a:r>
            <a:r>
              <a:rPr lang="en-GB"/>
              <a:t>technical knowledge to use, which may be a barrier for some users.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May not be suited for small scale usage.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Related Project #2: </a:t>
            </a:r>
            <a:r>
              <a:rPr lang="en-GB"/>
              <a:t>Kerberos Agent</a:t>
            </a:r>
            <a:endParaRPr/>
          </a:p>
        </p:txBody>
      </p:sp>
      <p:pic>
        <p:nvPicPr>
          <p:cNvPr id="257" name="Google Shape;2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5063" y="3142700"/>
            <a:ext cx="2793873" cy="180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Although these solutions are great for larger setups, we’re aiming for: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Speed (fast onboarding, setup and responsive system)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Simplicity (in understanding how to use the system)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Furthermore, with data privacy being of a larger concern now more than ever, our goal is to ensure privacy is considered from the start. No data is sent to a central server and the user has full control over what is stored where.</a:t>
            </a:r>
            <a:endParaRPr/>
          </a:p>
        </p:txBody>
      </p:sp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missing?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